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erriweather" panose="020B0604020202020204" charset="-18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887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2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8f2821e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8f2821e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39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8f2821e4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8f2821e4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30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b8f2821e4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b8f2821e4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85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8f2821e4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8f2821e4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5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62600" y="2049400"/>
            <a:ext cx="5218800" cy="20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200" b="1" i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Digitális téma7(hét)</a:t>
            </a:r>
            <a:endParaRPr sz="4200" b="1" i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88" b="1" dirty="0">
                <a:solidFill>
                  <a:schemeClr val="dk2"/>
                </a:solidFill>
              </a:rPr>
              <a:t>2021. 03. </a:t>
            </a:r>
            <a:r>
              <a:rPr lang="hu" sz="1688" b="1" dirty="0" smtClean="0">
                <a:solidFill>
                  <a:schemeClr val="dk2"/>
                </a:solidFill>
              </a:rPr>
              <a:t>22-26.</a:t>
            </a:r>
            <a:endParaRPr sz="6488" b="1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60250" y="3365400"/>
            <a:ext cx="3223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892175" algn="l"/>
              </a:tabLst>
            </a:pPr>
            <a:r>
              <a:rPr lang="hu" sz="1500" dirty="0">
                <a:solidFill>
                  <a:srgbClr val="000000"/>
                </a:solidFill>
              </a:rPr>
              <a:t>Készítette: Genye Dorottya</a:t>
            </a: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804863" algn="l"/>
              </a:tabLst>
            </a:pPr>
            <a:r>
              <a:rPr lang="hu" sz="1500" dirty="0">
                <a:solidFill>
                  <a:srgbClr val="000000"/>
                </a:solidFill>
              </a:rPr>
              <a:t>	</a:t>
            </a:r>
            <a:r>
              <a:rPr lang="hu" sz="1500" dirty="0" smtClean="0">
                <a:solidFill>
                  <a:srgbClr val="000000"/>
                </a:solidFill>
              </a:rPr>
              <a:t>   Molnár </a:t>
            </a:r>
            <a:r>
              <a:rPr lang="hu" sz="1500" dirty="0">
                <a:solidFill>
                  <a:srgbClr val="000000"/>
                </a:solidFill>
              </a:rPr>
              <a:t>Antónia</a:t>
            </a: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 dirty="0">
                <a:solidFill>
                  <a:srgbClr val="000000"/>
                </a:solidFill>
              </a:rPr>
              <a:t>	</a:t>
            </a:r>
            <a:r>
              <a:rPr lang="hu" sz="1500" dirty="0" smtClean="0">
                <a:solidFill>
                  <a:srgbClr val="000000"/>
                </a:solidFill>
              </a:rPr>
              <a:t> Török </a:t>
            </a:r>
            <a:r>
              <a:rPr lang="hu" sz="1500" dirty="0">
                <a:solidFill>
                  <a:srgbClr val="000000"/>
                </a:solidFill>
              </a:rPr>
              <a:t>Csaba Attila</a:t>
            </a: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rgbClr val="000000"/>
                </a:solidFill>
              </a:rPr>
              <a:t>	</a:t>
            </a:r>
            <a:r>
              <a:rPr lang="hu" sz="1500" smtClean="0">
                <a:solidFill>
                  <a:srgbClr val="000000"/>
                </a:solidFill>
              </a:rPr>
              <a:t> Zaja </a:t>
            </a:r>
            <a:r>
              <a:rPr lang="hu" sz="1500" dirty="0">
                <a:solidFill>
                  <a:srgbClr val="000000"/>
                </a:solidFill>
              </a:rPr>
              <a:t>Gerda Franciska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971500" y="3374850"/>
            <a:ext cx="3201000" cy="1155300"/>
          </a:xfrm>
          <a:prstGeom prst="rect">
            <a:avLst/>
          </a:prstGeom>
          <a:noFill/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262175" y="154100"/>
            <a:ext cx="320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5000" b="1">
                <a:solidFill>
                  <a:schemeClr val="dk1"/>
                </a:solidFill>
              </a:rPr>
              <a:t>GGCG</a:t>
            </a:r>
            <a:endParaRPr sz="5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30" y="129683"/>
            <a:ext cx="2511475" cy="20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01" y="3356825"/>
            <a:ext cx="4379575" cy="14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1656" y="129683"/>
            <a:ext cx="37052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292" y="1556581"/>
            <a:ext cx="2781952" cy="11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500" y="2128100"/>
            <a:ext cx="369633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5371" y="2411810"/>
            <a:ext cx="3467100" cy="268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4539" y="608129"/>
            <a:ext cx="2069982" cy="128721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0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LELKINAP 2021</a:t>
            </a:r>
            <a:endParaRPr b="1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853" y="1008840"/>
            <a:ext cx="2399649" cy="169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52" y="1008840"/>
            <a:ext cx="2399642" cy="176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252" y="3114495"/>
            <a:ext cx="3223959" cy="155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3913" y="1008840"/>
            <a:ext cx="2249193" cy="16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8590" y="2835420"/>
            <a:ext cx="2788174" cy="21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7600" y="2949681"/>
            <a:ext cx="1410600" cy="18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31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 smtClean="0"/>
              <a:t>     D </a:t>
            </a:r>
            <a:r>
              <a:rPr lang="hu" dirty="0"/>
              <a:t>I G I T Á L I S </a:t>
            </a:r>
            <a:r>
              <a:rPr lang="hu" dirty="0" smtClean="0"/>
              <a:t>     </a:t>
            </a:r>
            <a:r>
              <a:rPr lang="hu" dirty="0"/>
              <a:t>T É M A N A P</a:t>
            </a:r>
            <a:endParaRPr dirty="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2447" t="12000" r="2332" b="8634"/>
          <a:stretch/>
        </p:blipFill>
        <p:spPr>
          <a:xfrm>
            <a:off x="402575" y="986125"/>
            <a:ext cx="8338848" cy="394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>
            <a:off x="1979050" y="843850"/>
            <a:ext cx="51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5649" cy="26082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4525650" cy="2544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650" y="0"/>
            <a:ext cx="4618349" cy="26082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5650" y="2575325"/>
            <a:ext cx="4618351" cy="25372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Diavetítés a képernyőre (16:9 oldalarány)</PresentationFormat>
  <Paragraphs>9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Merriweather</vt:lpstr>
      <vt:lpstr>Simple Light</vt:lpstr>
      <vt:lpstr>Digitális téma7(hét) 2021. 03. 22-26.</vt:lpstr>
      <vt:lpstr>PowerPoint-bemutató</vt:lpstr>
      <vt:lpstr>LELKINAP 2021</vt:lpstr>
      <vt:lpstr>     D I G I T Á L I S      T É M A N A P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téma7(hét) 2021. 03. 22-25.</dc:title>
  <dc:creator>Tanar</dc:creator>
  <cp:lastModifiedBy>Tanar</cp:lastModifiedBy>
  <cp:revision>3</cp:revision>
  <dcterms:modified xsi:type="dcterms:W3CDTF">2021-04-18T18:52:12Z</dcterms:modified>
</cp:coreProperties>
</file>