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HEIC" ContentType="image/p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2" r:id="rId6"/>
    <p:sldId id="261" r:id="rId7"/>
    <p:sldId id="266" r:id="rId8"/>
    <p:sldId id="269" r:id="rId9"/>
    <p:sldId id="263" r:id="rId10"/>
    <p:sldId id="270" r:id="rId11"/>
    <p:sldId id="264" r:id="rId12"/>
    <p:sldId id="271" r:id="rId13"/>
    <p:sldId id="260" r:id="rId14"/>
  </p:sldIdLst>
  <p:sldSz cx="12192000" cy="6858000"/>
  <p:notesSz cx="6858000" cy="9144000"/>
  <p:defaultTextStyle>
    <a:defPPr rtl="0">
      <a:defRPr lang="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Szerző" initials="S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832"/>
    <a:srgbClr val="8EC0C1"/>
    <a:srgbClr val="1F2D29"/>
    <a:srgbClr val="ADD073"/>
    <a:srgbClr val="2B3A32"/>
    <a:srgbClr val="314740"/>
    <a:srgbClr val="D2EBDD"/>
    <a:srgbClr val="2A3A31"/>
    <a:srgbClr val="096706"/>
    <a:srgbClr val="042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E5776041-3B1E-4C6D-986C-CC87584483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3E5852D-1C71-4900-814F-720F7951A8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60E06-E9B9-434C-BD69-689E62A09C80}" type="datetimeFigureOut">
              <a:rPr lang="hu-HU" smtClean="0"/>
              <a:t>2024.11.08.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42CAD19-B84D-44F2-A649-BEF8DB4396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D90AE75-E7A4-4D67-A64E-8672391CAC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FE37F-BAD9-436A-B2E6-97E8B2B31E4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2528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AB05A-4A1A-4067-BE5B-BDBF1073BA7A}" type="datetimeFigureOut">
              <a:rPr lang="hu-HU" smtClean="0"/>
              <a:t>2024.11.08.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F78CF-1F0F-4460-8758-262A2886D8C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428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F78CF-1F0F-4460-8758-262A2886D8CF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23730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F78CF-1F0F-4460-8758-262A2886D8CF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164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2611808" y="3428998"/>
            <a:ext cx="5518066" cy="2268559"/>
          </a:xfrm>
        </p:spPr>
        <p:txBody>
          <a:bodyPr rtlCol="0" anchor="t">
            <a:normAutofit/>
          </a:bodyPr>
          <a:lstStyle>
            <a:lvl1pPr algn="r">
              <a:defRPr sz="6000"/>
            </a:lvl1pPr>
          </a:lstStyle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2772274" y="2268786"/>
            <a:ext cx="5357600" cy="1160213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099047-0F1B-4E31-A735-7C0D6DB9A5E0}" type="datetime1">
              <a:rPr lang="hu-HU" smtClean="0"/>
              <a:t>2024.11.08.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Ins="45720" rtlCol="0"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u-HU" sz="24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9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u-HU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2611808" y="808056"/>
            <a:ext cx="7954091" cy="1077229"/>
          </a:xfrm>
        </p:spPr>
        <p:txBody>
          <a:bodyPr rtlCol="0"/>
          <a:lstStyle/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38E88D-75F5-41F2-BB4A-4A5EF808DEBB}" type="datetime1">
              <a:rPr lang="hu-HU" smtClean="0"/>
              <a:t>2024.11.08.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923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16" name="Téglalap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u-HU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9239380" y="805818"/>
            <a:ext cx="1326519" cy="5244126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DC184B-6206-484F-802E-8D0C77BBE355}" type="datetime1">
              <a:rPr lang="hu-HU" smtClean="0"/>
              <a:t>2024.11.08.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3004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églalap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A4F8F5-DBB7-4A76-8C1E-38F095CC4F25}" type="datetime1">
              <a:rPr lang="hu-HU" smtClean="0"/>
              <a:t>2024.11.08.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u-HU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3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églalap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25" name="Téglalap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u-HU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2609873" y="3147254"/>
            <a:ext cx="7956560" cy="1424746"/>
          </a:xfrm>
        </p:spPr>
        <p:txBody>
          <a:bodyPr rtlCol="0" anchor="t">
            <a:normAutofit/>
          </a:bodyPr>
          <a:lstStyle>
            <a:lvl1pPr algn="r">
              <a:defRPr sz="3200"/>
            </a:lvl1pPr>
          </a:lstStyle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AE1DDB-4D2D-4189-8486-336D254024FF}" type="datetime1">
              <a:rPr lang="hu-HU" smtClean="0"/>
              <a:t>2024.11.08.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809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27" name="Téglalap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2609873" y="805817"/>
            <a:ext cx="7950984" cy="1081705"/>
          </a:xfrm>
        </p:spPr>
        <p:txBody>
          <a:bodyPr rtlCol="0"/>
          <a:lstStyle/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7197DC-076D-45F6-970E-4BE13431748C}" type="datetime1">
              <a:rPr lang="hu-HU" smtClean="0"/>
              <a:t>2024.11.08.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u-HU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10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églalap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21" name="Téglalap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u-HU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2609873" y="805818"/>
            <a:ext cx="7956560" cy="1078348"/>
          </a:xfrm>
        </p:spPr>
        <p:txBody>
          <a:bodyPr rtlCol="0"/>
          <a:lstStyle/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5B5435-F947-4CA0-A280-A0CE1F494053}" type="datetime1">
              <a:rPr lang="hu-HU" smtClean="0"/>
              <a:t>2024.11.08.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307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CED437-2365-46BD-A14D-8F2791FF679F}" type="datetime1">
              <a:rPr lang="hu-HU" smtClean="0"/>
              <a:t>2024.11.08.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u-HU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5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91E061-5E3C-4C58-B7C0-58699779FC38}" type="datetime1">
              <a:rPr lang="hu-HU" smtClean="0"/>
              <a:t>2024.11.08.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019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églalap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26" name="Téglalap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u-HU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970323" y="1282451"/>
            <a:ext cx="2664361" cy="1903241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rtlCol="0" anchor="ctr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757736-947E-4654-9109-260ACFF0D86B}" type="datetime1">
              <a:rPr lang="hu-HU" smtClean="0"/>
              <a:t>2024.11.08.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972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20" name="Téglalap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/>
              <a:t>Kép hozzáadásához kattintson az ikonra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u-HU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971241" y="1282452"/>
            <a:ext cx="3970986" cy="1900473"/>
          </a:xfrm>
        </p:spPr>
        <p:txBody>
          <a:bodyPr rtlCol="0" anchor="b">
            <a:normAutofit/>
          </a:bodyPr>
          <a:lstStyle>
            <a:lvl1pPr algn="l">
              <a:defRPr sz="3200"/>
            </a:lvl1pPr>
          </a:lstStyle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4ABBE5-8975-405B-B814-B3E8585224E1}" type="datetime1">
              <a:rPr lang="hu-HU" smtClean="0"/>
              <a:t>2024.11.08.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/>
              <a:t>
              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721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noProof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  <a:p>
            <a:pPr lvl="5" rtl="0"/>
            <a:r>
              <a:rPr lang="hu-HU" noProof="0"/>
              <a:t>Hatodik szint</a:t>
            </a:r>
          </a:p>
          <a:p>
            <a:pPr lvl="6" rtl="0"/>
            <a:r>
              <a:rPr lang="hu-HU" noProof="0"/>
              <a:t>Hetedik szint</a:t>
            </a:r>
          </a:p>
          <a:p>
            <a:pPr lvl="7" rtl="0"/>
            <a:r>
              <a:rPr lang="hu-HU" noProof="0"/>
              <a:t>Nyolcadik szint</a:t>
            </a:r>
          </a:p>
          <a:p>
            <a:pPr lvl="8" rtl="0"/>
            <a:r>
              <a:rPr lang="hu-HU" noProof="0"/>
              <a:t>Kilencedik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/>
            <a:fld id="{332C0FEB-C6AC-4506-BC9E-6123440D96CF}" type="datetime1">
              <a:rPr lang="hu-HU" noProof="0" smtClean="0"/>
              <a:t>2024.11.08.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hu-HU" noProof="0"/>
              <a:t>
              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hu-HU" noProof="0" smtClean="0"/>
              <a:pPr/>
              <a:t>‹#›</a:t>
            </a:fld>
            <a:endParaRPr lang="hu-HU" noProof="0"/>
          </a:p>
        </p:txBody>
      </p:sp>
      <p:sp>
        <p:nvSpPr>
          <p:cNvPr id="57" name="Téglalap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203030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HEIC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fif"/><Relationship Id="rId5" Type="http://schemas.openxmlformats.org/officeDocument/2006/relationships/image" Target="../media/image13.jf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f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Téglalap 26">
            <a:extLst>
              <a:ext uri="{FF2B5EF4-FFF2-40B4-BE49-F238E27FC236}">
                <a16:creationId xmlns:a16="http://schemas.microsoft.com/office/drawing/2014/main" id="{4DA9E8CC-6C73-43E6-AF09-B4B1083BC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pic>
        <p:nvPicPr>
          <p:cNvPr id="29" name="Kép 28">
            <a:extLst>
              <a:ext uri="{FF2B5EF4-FFF2-40B4-BE49-F238E27FC236}">
                <a16:creationId xmlns:a16="http://schemas.microsoft.com/office/drawing/2014/main" id="{C6DFF5FD-BEF9-4B06-B7C2-58C5CFC9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C9A18D1D-88E7-41EF-892F-C99BDEEE5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3" name="Téglalap 32">
            <a:extLst>
              <a:ext uri="{FF2B5EF4-FFF2-40B4-BE49-F238E27FC236}">
                <a16:creationId xmlns:a16="http://schemas.microsoft.com/office/drawing/2014/main" id="{113E1A2F-E5D7-4888-BA8C-1CDDC7CE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5" name="Téglalap 34">
            <a:extLst>
              <a:ext uri="{FF2B5EF4-FFF2-40B4-BE49-F238E27FC236}">
                <a16:creationId xmlns:a16="http://schemas.microsoft.com/office/drawing/2014/main" id="{F625649A-4F9D-4D90-8F0A-433D7A1F6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401" y="4500794"/>
            <a:ext cx="10490091" cy="1569659"/>
          </a:xfrm>
          <a:prstGeom prst="parallelogram">
            <a:avLst>
              <a:gd name="adj" fmla="val 0"/>
            </a:avLst>
          </a:prstGeom>
        </p:spPr>
        <p:txBody>
          <a:bodyPr wrap="none" lIns="0" rIns="0" rtlCol="0">
            <a:noAutofit/>
          </a:bodyPr>
          <a:lstStyle/>
          <a:p>
            <a:pPr algn="ctr" rtl="0"/>
            <a:r>
              <a:rPr lang="hu-H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Cselekedjünk </a:t>
            </a:r>
            <a:br>
              <a:rPr lang="hu-H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teremtett világunk védelméért!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115" y="6135880"/>
            <a:ext cx="2728491" cy="414413"/>
          </a:xfrm>
          <a:prstGeom prst="parallelogram">
            <a:avLst>
              <a:gd name="adj" fmla="val 100759"/>
            </a:avLst>
          </a:prstGeom>
        </p:spPr>
        <p:txBody>
          <a:bodyPr lIns="0" rIns="0" rtlCol="0">
            <a:normAutofit fontScale="92500" lnSpcReduction="20000"/>
          </a:bodyPr>
          <a:lstStyle/>
          <a:p>
            <a:pPr rtl="0">
              <a:lnSpc>
                <a:spcPct val="110000"/>
              </a:lnSpc>
            </a:pPr>
            <a:r>
              <a:rPr lang="hu-HU" dirty="0"/>
              <a:t>Készítette: 10.k</a:t>
            </a:r>
          </a:p>
        </p:txBody>
      </p:sp>
      <p:sp>
        <p:nvSpPr>
          <p:cNvPr id="37" name="Téglalap 36">
            <a:extLst>
              <a:ext uri="{FF2B5EF4-FFF2-40B4-BE49-F238E27FC236}">
                <a16:creationId xmlns:a16="http://schemas.microsoft.com/office/drawing/2014/main" id="{B6F31202-25B1-43E6-94C1-CDCAFFE33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C0D6366-4ACF-4BFA-8962-ED8DA4314F3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4113" b="18915"/>
          <a:stretch/>
        </p:blipFill>
        <p:spPr>
          <a:xfrm>
            <a:off x="1005401" y="-1"/>
            <a:ext cx="10380133" cy="443536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9" name="Szövegdoboz 38">
            <a:extLst>
              <a:ext uri="{FF2B5EF4-FFF2-40B4-BE49-F238E27FC236}">
                <a16:creationId xmlns:a16="http://schemas.microsoft.com/office/drawing/2014/main" id="{9593BF26-26FC-4F20-AF97-D90A981A6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589" y="5007362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hu-HU" sz="22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0EAB507E-776B-D995-E385-6F2AD7087CC2}"/>
              </a:ext>
            </a:extLst>
          </p:cNvPr>
          <p:cNvSpPr/>
          <p:nvPr/>
        </p:nvSpPr>
        <p:spPr>
          <a:xfrm>
            <a:off x="1513840" y="4752007"/>
            <a:ext cx="604521" cy="686242"/>
          </a:xfrm>
          <a:prstGeom prst="rect">
            <a:avLst/>
          </a:prstGeom>
          <a:solidFill>
            <a:srgbClr val="2A3A31"/>
          </a:solidFill>
          <a:ln>
            <a:solidFill>
              <a:srgbClr val="2B3A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Téglalap 40">
            <a:extLst>
              <a:ext uri="{FF2B5EF4-FFF2-40B4-BE49-F238E27FC236}">
                <a16:creationId xmlns:a16="http://schemas.microsoft.com/office/drawing/2014/main" id="{588507C5-B772-411D-B50E-0C075AD25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147E635D-C3B4-465B-AF24-991B6BF63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4A0623D0-396B-499E-BBFB-C17F1BB0F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BA8EC98-D39D-4FDD-BAC2-54C0C40A0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alphaModFix amt="35000"/>
          </a:blip>
          <a:srcRect t="8875" r="-1" b="16123"/>
          <a:stretch/>
        </p:blipFill>
        <p:spPr>
          <a:xfrm>
            <a:off x="19965" y="-2"/>
            <a:ext cx="12191695" cy="68580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21AF192C-698D-4635-9C9F-F9769A56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D904461-E85A-43E7-AA0B-B7DF596C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435" y="1272997"/>
            <a:ext cx="8158996" cy="4441373"/>
          </a:xfrm>
          <a:prstGeom prst="parallelogram">
            <a:avLst>
              <a:gd name="adj" fmla="val 0"/>
            </a:avLst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Tégy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valamit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bolygónkért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4E56C4B-C9E0-4F01-AF43-E69279A06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C654A17-56DA-4921-A42B-DE255FA66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4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BBA26C-89C3-411F-9753-606A413F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AD2215-6311-4D1C-B6B5-F57CB6B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A5DE79-30D1-4A10-8DB9-0A6E523A9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BD0D63-D23F-4AE7-8270-4185EF9C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168E9E-94E9-4BE3-B88C-C8A46811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107AC1-AA0D-4097-B03D-FD3C632AB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8D231A-EC46-4736-B00F-76D3070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986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8A0B6A-DEC0-46AC-8D12-B6E45FCD1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33" y="0"/>
            <a:ext cx="12189867" cy="6858001"/>
          </a:xfrm>
          <a:prstGeom prst="rect">
            <a:avLst/>
          </a:prstGeom>
          <a:solidFill>
            <a:schemeClr val="tx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C1A506D-EB69-4549-9782-F0EBB2A9A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FB58DA8-4A9B-B91D-0313-8E1986ED9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676" y="1911321"/>
            <a:ext cx="7908513" cy="249505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Fogta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tehát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Úr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Isten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embert,és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Éden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kertjébe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helyezte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hogy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művelje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őrizze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meg. "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C4158DE-B136-2108-CD52-0CB023404581}"/>
              </a:ext>
            </a:extLst>
          </p:cNvPr>
          <p:cNvSpPr txBox="1"/>
          <p:nvPr/>
        </p:nvSpPr>
        <p:spPr>
          <a:xfrm>
            <a:off x="3416132" y="4406372"/>
            <a:ext cx="5357600" cy="1160213"/>
          </a:xfrm>
          <a:prstGeom prst="rect">
            <a:avLst/>
          </a:prstGeom>
        </p:spPr>
        <p:txBody>
          <a:bodyPr vert="horz" lIns="91440" tIns="0" rIns="91440" bIns="45720" rtlCol="0" anchor="t">
            <a:normAutofit/>
          </a:bodyPr>
          <a:lstStyle/>
          <a:p>
            <a:pPr algn="ctr" defTabSz="9144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Teremtés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2:15</a:t>
            </a:r>
          </a:p>
        </p:txBody>
      </p:sp>
    </p:spTree>
    <p:extLst>
      <p:ext uri="{BB962C8B-B14F-4D97-AF65-F5344CB8AC3E}">
        <p14:creationId xmlns:p14="http://schemas.microsoft.com/office/powerpoint/2010/main" val="159801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BBA26C-89C3-411F-9753-606A413F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AD2215-6311-4D1C-B6B5-F57CB6B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A5DE79-30D1-4A10-8DB9-0A6E523A9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BD0D63-D23F-4AE7-8270-4185EF9C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B43F-2CE7-4C6C-BABC-EE342B328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459F07-63F9-48CF-B725-A873C4BC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B83E1E-DAC1-4851-84FF-D6FE1649D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B03F72B1-F267-FD86-3F06-1178C586F6D3}"/>
              </a:ext>
            </a:extLst>
          </p:cNvPr>
          <p:cNvGrpSpPr/>
          <p:nvPr/>
        </p:nvGrpSpPr>
        <p:grpSpPr>
          <a:xfrm>
            <a:off x="1789174" y="1441932"/>
            <a:ext cx="9613717" cy="3997828"/>
            <a:chOff x="1789174" y="1441932"/>
            <a:chExt cx="9613717" cy="3997828"/>
          </a:xfrm>
        </p:grpSpPr>
        <p:sp>
          <p:nvSpPr>
            <p:cNvPr id="3" name="Téglalap 2">
              <a:extLst>
                <a:ext uri="{FF2B5EF4-FFF2-40B4-BE49-F238E27FC236}">
                  <a16:creationId xmlns:a16="http://schemas.microsoft.com/office/drawing/2014/main" id="{4CB6DCBB-933A-D97A-9C05-DAE36971E730}"/>
                </a:ext>
              </a:extLst>
            </p:cNvPr>
            <p:cNvSpPr/>
            <p:nvPr/>
          </p:nvSpPr>
          <p:spPr>
            <a:xfrm>
              <a:off x="1789174" y="1441932"/>
              <a:ext cx="9587087" cy="3997828"/>
            </a:xfrm>
            <a:prstGeom prst="rect">
              <a:avLst/>
            </a:prstGeom>
            <a:solidFill>
              <a:srgbClr val="2A3A31"/>
            </a:solidFill>
            <a:ln w="76200">
              <a:solidFill>
                <a:srgbClr val="31474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" name="Szövegdoboz 1">
              <a:extLst>
                <a:ext uri="{FF2B5EF4-FFF2-40B4-BE49-F238E27FC236}">
                  <a16:creationId xmlns:a16="http://schemas.microsoft.com/office/drawing/2014/main" id="{87640600-714A-2740-8DE4-124FBC94AE37}"/>
                </a:ext>
              </a:extLst>
            </p:cNvPr>
            <p:cNvSpPr txBox="1"/>
            <p:nvPr/>
          </p:nvSpPr>
          <p:spPr>
            <a:xfrm>
              <a:off x="2087290" y="2140585"/>
              <a:ext cx="9315601" cy="272895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/>
            <a:p>
              <a:pPr defTabSz="914400">
                <a:lnSpc>
                  <a:spcPct val="120000"/>
                </a:lnSpc>
                <a:spcAft>
                  <a:spcPts val="600"/>
                </a:spcAft>
                <a:buClr>
                  <a:schemeClr val="accent6"/>
                </a:buClr>
                <a:buSzPct val="90000"/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teremtésvédelem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természet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és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környezet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megóvását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célzó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tevékenység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amely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kulcsfontosságú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az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emberi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élet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fenntarthatósága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és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jövő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generációk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szép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jövője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szempontjából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5757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BBA26C-89C3-411F-9753-606A413F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AD2215-6311-4D1C-B6B5-F57CB6B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A5DE79-30D1-4A10-8DB9-0A6E523A9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BD0D63-D23F-4AE7-8270-4185EF9C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B43F-2CE7-4C6C-BABC-EE342B328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459F07-63F9-48CF-B725-A873C4BC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B83E1E-DAC1-4851-84FF-D6FE1649D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3419223F-831B-7303-34BE-F401304CC415}"/>
              </a:ext>
            </a:extLst>
          </p:cNvPr>
          <p:cNvSpPr txBox="1"/>
          <p:nvPr/>
        </p:nvSpPr>
        <p:spPr>
          <a:xfrm>
            <a:off x="1840029" y="2937968"/>
            <a:ext cx="9493943" cy="3387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Ezért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hogy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megvédjük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óvju</a:t>
            </a:r>
            <a:r>
              <a:rPr lang="hu-H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k....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88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28EFE003-9D09-41C6-96F7-08F412E93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C1CA64A-BFC0-4049-8FD1-6EB8DD837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8813CE82-4287-411D-B8F5-A58090D4B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5805B62-836B-4F13-A8A3-9A7A777F1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350C9C4-B7EA-40F9-8843-F4A4DE825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88478B5-006E-4BCA-A7DA-DF072F710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DB4D67F-8650-405B-AB50-BDCC56407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9227414C-C278-41B1-AB3E-90BD7769F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7582D437-2AAC-4409-8273-111E6F7E6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979A14B-A6E7-4A25-8E24-CC2423DE0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74B3705C-B63B-43D5-B059-A8080AD70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48A4D44-C8BB-438D-AD57-0BC2B014D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B60077E-B799-4E46-8EC9-21CFC869F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ECCE335-CBD4-B8EC-E492-6E3D903E4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3428998"/>
            <a:ext cx="3973282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Tudatosan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szelektáljuk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szemetet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Tartalom helye 15" descr="A képen személy, Emberi arc, ruházat, szemüveg látható&#10;&#10;Automatikusan generált leírás">
            <a:extLst>
              <a:ext uri="{FF2B5EF4-FFF2-40B4-BE49-F238E27FC236}">
                <a16:creationId xmlns:a16="http://schemas.microsoft.com/office/drawing/2014/main" id="{5BD1B860-3DE3-2A18-3186-4D3FF472BD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6748741" y="698423"/>
            <a:ext cx="3993327" cy="2994995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8" name="Tartalom helye 7" descr="A képen személy, ruházat, Emberi arc, mosoly látható&#10;&#10;Automatikusan generált leírás">
            <a:extLst>
              <a:ext uri="{FF2B5EF4-FFF2-40B4-BE49-F238E27FC236}">
                <a16:creationId xmlns:a16="http://schemas.microsoft.com/office/drawing/2014/main" id="{99C21263-F423-132D-09CD-386F355834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rcRect l="32298" r="843" b="3"/>
          <a:stretch/>
        </p:blipFill>
        <p:spPr>
          <a:xfrm>
            <a:off x="6745813" y="4109018"/>
            <a:ext cx="1836594" cy="2060162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10" name="Kép 9" descr="A képen személy, ital, palack, fedett pályás látható&#10;&#10;Automatikusan generált leírás">
            <a:extLst>
              <a:ext uri="{FF2B5EF4-FFF2-40B4-BE49-F238E27FC236}">
                <a16:creationId xmlns:a16="http://schemas.microsoft.com/office/drawing/2014/main" id="{C3941520-41FC-6637-2AEF-255534441FB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4604" r="1" b="1294"/>
          <a:stretch/>
        </p:blipFill>
        <p:spPr>
          <a:xfrm>
            <a:off x="8906271" y="4109794"/>
            <a:ext cx="1835797" cy="2058610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9F18815A-BBE7-494F-8425-379097B28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5945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3B2CA9B6-4696-4754-85E4-8CABC16C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7A9A1B4E-BA04-49DB-A7FC-AAC824E9F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EB81022-BC5D-4044-B798-FA0517B46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23277EE-B44B-4433-AC85-268C83D34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6893633-2491-40F3-A8F8-3048B013B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F600BF4-BBEF-41D0-AF2D-5FE8F1408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589120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áromszög 8">
            <a:extLst>
              <a:ext uri="{FF2B5EF4-FFF2-40B4-BE49-F238E27FC236}">
                <a16:creationId xmlns:a16="http://schemas.microsoft.com/office/drawing/2014/main" id="{D7F2D046-45A9-252B-22EA-379927882B81}"/>
              </a:ext>
            </a:extLst>
          </p:cNvPr>
          <p:cNvSpPr/>
          <p:nvPr/>
        </p:nvSpPr>
        <p:spPr>
          <a:xfrm>
            <a:off x="1455939" y="1512296"/>
            <a:ext cx="4829452" cy="4058002"/>
          </a:xfrm>
          <a:prstGeom prst="triangle">
            <a:avLst/>
          </a:prstGeom>
          <a:solidFill>
            <a:srgbClr val="DFD83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C89E5BF-B7B1-4349-0C33-6D56EE917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982" y="3975895"/>
            <a:ext cx="3972924" cy="15087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Újrahasznosítjuk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műanyagpalackokat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rtalom helye 4" descr="A képen személy, Emberi arc, ruházat, fedett pályás látható&#10;&#10;Automatikusan generált leírás">
            <a:extLst>
              <a:ext uri="{FF2B5EF4-FFF2-40B4-BE49-F238E27FC236}">
                <a16:creationId xmlns:a16="http://schemas.microsoft.com/office/drawing/2014/main" id="{DADEB242-9FDE-D637-53C0-66A523502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 r="9884"/>
          <a:stretch/>
        </p:blipFill>
        <p:spPr>
          <a:xfrm>
            <a:off x="6749807" y="227"/>
            <a:ext cx="4635113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8E3FBB69-81FC-455A-9F72-076CADABD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9213D6F7-C3B2-4515-3234-73E08D116A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7742" y="2601387"/>
            <a:ext cx="1363845" cy="132293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8CEA9EFF-CBFE-46CB-9254-030B98646E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566" y="62145"/>
            <a:ext cx="2552384" cy="340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669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1395C1E-2648-4FFC-AC7C-2C1708351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7379FE-10D6-4FEA-BEA3-5E2034A44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B7BFA-EBDD-467C-B253-EFA700504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A9D773-2FA9-4E93-A01A-AEECF93EB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4E884E-CFA2-4B31-8157-DA73B8846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55E855-74FA-4AD3-B859-2488383A9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91CD00-2EAB-4689-A44A-C4687605E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E4E23EB-7D1F-4223-8BC1-FB83F69F2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2698634-69E1-4F09-BCF7-366A5A5C4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675C6A3-66C2-4CB7-AC7E-F274B7277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2E5A367-0F56-4156-A2AE-FAD07299A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AAEB5E-C547-4C88-B0D8-F24BE79FD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B74DCE7-E922-457A-88B0-4299A3DA6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851F65C-F35C-530B-2E41-E15AB820C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854" y="4609242"/>
            <a:ext cx="8445357" cy="138655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Autók helyett inkább a biciklit és a tömegközlekedést választjuk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 descr="A képen kerék, Biciklikerék, kültéri, bicikli látható&#10;&#10;Automatikusan generált leírás">
            <a:extLst>
              <a:ext uri="{FF2B5EF4-FFF2-40B4-BE49-F238E27FC236}">
                <a16:creationId xmlns:a16="http://schemas.microsoft.com/office/drawing/2014/main" id="{9FFB20E3-576C-91A9-C7DB-78CEE199D8A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364" r="2" b="2"/>
          <a:stretch/>
        </p:blipFill>
        <p:spPr>
          <a:xfrm>
            <a:off x="1635790" y="991570"/>
            <a:ext cx="4447502" cy="329012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5" name="Tartalom helye 4" descr="A képen személy, Emberi arc, kültéri, épület látható&#10;&#10;Automatikusan generált leírás">
            <a:extLst>
              <a:ext uri="{FF2B5EF4-FFF2-40B4-BE49-F238E27FC236}">
                <a16:creationId xmlns:a16="http://schemas.microsoft.com/office/drawing/2014/main" id="{096DF86B-DB28-C4F5-CAE2-8E9EB8A27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rcRect r="2" b="1781"/>
          <a:stretch/>
        </p:blipFill>
        <p:spPr>
          <a:xfrm>
            <a:off x="6295924" y="991570"/>
            <a:ext cx="4466306" cy="329012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47B410D-C384-4834-95F7-EFE768C43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08784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26AA7C31-76FD-4B44-A1FF-D13D2515A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F5CE85F9-F4EE-4E5D-8235-528527A40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17338BB4-74FF-4836-86B7-F1B0C2B62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ABFA8A3-A231-4BC1-B8A5-C5BE7315C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E35963E-79B2-4A8E-8F24-A94E8DDDD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08E4331-210E-4E5F-9501-4C830E340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A54F778-4E1C-4F6F-9318-9795AA35C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E8A01EA6-BAE4-49FA-BDE0-C6CBA724F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A62E93F4-9BFB-4F60-8D89-740021B53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1A1B6056-1159-4FC3-8561-8E7E5B83E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2BCD7CE8-C8D7-4B6C-8509-15892605F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280C4E4-90AE-48E6-9E01-4D4F7FBDB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76C1BA3-C0EA-4AEE-9B4C-8F66E6FC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D27DE4E-51EB-72A0-8FC6-79BBD3A11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400" y="4319041"/>
            <a:ext cx="4485360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Neilonszatyor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helyett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környezetbarát táskákat és szatyrokat választunk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rtalom helye 4" descr="A képen ruházat, személy, Emberi arc, szöveg látható&#10;&#10;Automatikusan generált leírás">
            <a:extLst>
              <a:ext uri="{FF2B5EF4-FFF2-40B4-BE49-F238E27FC236}">
                <a16:creationId xmlns:a16="http://schemas.microsoft.com/office/drawing/2014/main" id="{8B77AAEB-FEA6-5C58-ABB1-51301EBCC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635073" y="934375"/>
            <a:ext cx="2831477" cy="503373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4" name="Kép 3" descr="A képen személy, fedett pályás, ruházat, fal látható&#10;&#10;Automatikusan generált leírás">
            <a:extLst>
              <a:ext uri="{FF2B5EF4-FFF2-40B4-BE49-F238E27FC236}">
                <a16:creationId xmlns:a16="http://schemas.microsoft.com/office/drawing/2014/main" id="{41EFAEF7-446E-D688-F70D-572443A247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8400" y="934375"/>
            <a:ext cx="3591721" cy="2954191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16BCFD5C-CD97-4975-8BA8-D6A4A5D0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21235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65DB7F5-7A94-461D-99D3-0CC193D64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9F0EF56-2FA1-4BB7-BA87-994B25AD8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2EEB8BC-C925-458C-9EC0-2B990C05B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35E6828-873E-4E9E-84DD-6FB83F249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E24C17-0FA7-4C84-9967-E79DD90EA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1B4C5AC-CEFD-1B0E-D2FE-EE7A747E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063" y="2427695"/>
            <a:ext cx="3024722" cy="1997173"/>
          </a:xfrm>
        </p:spPr>
        <p:txBody>
          <a:bodyPr>
            <a:normAutofit/>
          </a:bodyPr>
          <a:lstStyle/>
          <a:p>
            <a:pPr algn="l"/>
            <a:r>
              <a:rPr lang="hu-H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Kapcsolatot teremtünk a természettel</a:t>
            </a:r>
          </a:p>
        </p:txBody>
      </p:sp>
      <p:pic>
        <p:nvPicPr>
          <p:cNvPr id="5" name="Tartalom helye 4" descr="A képen fa, személy, kültéri, ruházat látható&#10;&#10;Automatikusan generált leírás">
            <a:extLst>
              <a:ext uri="{FF2B5EF4-FFF2-40B4-BE49-F238E27FC236}">
                <a16:creationId xmlns:a16="http://schemas.microsoft.com/office/drawing/2014/main" id="{A6AA417E-8D8E-6856-125C-483A9BC462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351" b="-2"/>
          <a:stretch/>
        </p:blipFill>
        <p:spPr>
          <a:xfrm>
            <a:off x="3800475" y="10"/>
            <a:ext cx="3122839" cy="42640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Kép 6" descr="A képen személy, ruházat, padló, Fizikai erőnlét látható&#10;&#10;Automatikusan generált leírás">
            <a:extLst>
              <a:ext uri="{FF2B5EF4-FFF2-40B4-BE49-F238E27FC236}">
                <a16:creationId xmlns:a16="http://schemas.microsoft.com/office/drawing/2014/main" id="{343DC008-7D66-6695-9128-55B2478A5AE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707" r="18456"/>
          <a:stretch/>
        </p:blipFill>
        <p:spPr>
          <a:xfrm>
            <a:off x="1007534" y="10"/>
            <a:ext cx="2780242" cy="26118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Kép 8" descr="A képen kültéri, madár, vízimadár, hattyú látható&#10;&#10;Automatikusan generált leírás">
            <a:extLst>
              <a:ext uri="{FF2B5EF4-FFF2-40B4-BE49-F238E27FC236}">
                <a16:creationId xmlns:a16="http://schemas.microsoft.com/office/drawing/2014/main" id="{821EBAAC-48AB-1D94-9BE5-1D9DDFA3723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5437" r="19095" b="-4"/>
          <a:stretch/>
        </p:blipFill>
        <p:spPr>
          <a:xfrm>
            <a:off x="1007987" y="2611819"/>
            <a:ext cx="2779788" cy="42461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6DFF63F-57EE-40C2-8931-3BAC5E297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Kép 12" descr="A képen kültéri, fű, ló, kanca látható&#10;&#10;Automatikusan generált leírás">
            <a:extLst>
              <a:ext uri="{FF2B5EF4-FFF2-40B4-BE49-F238E27FC236}">
                <a16:creationId xmlns:a16="http://schemas.microsoft.com/office/drawing/2014/main" id="{3E3B273D-B957-C43C-51E8-F1CA208652F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115" t="384" r="26957" b="-383"/>
          <a:stretch/>
        </p:blipFill>
        <p:spPr>
          <a:xfrm>
            <a:off x="3787775" y="4256152"/>
            <a:ext cx="3135539" cy="25964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B835CE2-80E3-E8E7-AFA2-ED5A62AA0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5343" y="3077371"/>
            <a:ext cx="3027883" cy="3997828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5590965-0CDF-47E1-B781-CA9F29D46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61321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7453241-7E3B-42A5-BE0A-EDA7F3D107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0C3BE9-B80F-42DD-B3CF-AC060017D1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A758F0-393B-4B1D-982C-AD52A38C8387}">
  <ds:schemaRefs>
    <ds:schemaRef ds:uri="71af3243-3dd4-4a8d-8c0d-dd76da1f02a5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16c05727-aa75-4e4a-9b5f-8a80a116589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Fitnesz – Madison elrendezés</Template>
  <TotalTime>0</TotalTime>
  <Words>114</Words>
  <Application>Microsoft Office PowerPoint</Application>
  <PresentationFormat>Szélesvásznú</PresentationFormat>
  <Paragraphs>23</Paragraphs>
  <Slides>10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7" baseType="lpstr">
      <vt:lpstr>Arial</vt:lpstr>
      <vt:lpstr>Calibri</vt:lpstr>
      <vt:lpstr>MS Shell Dlg 2</vt:lpstr>
      <vt:lpstr>Times New Roman</vt:lpstr>
      <vt:lpstr>Wingdings</vt:lpstr>
      <vt:lpstr>Wingdings 3</vt:lpstr>
      <vt:lpstr>Madison</vt:lpstr>
      <vt:lpstr>Cselekedjünk  a teremtett világunk védelméért!</vt:lpstr>
      <vt:lpstr>,, Fogta tehát az Úr Isten az embert,és az Éden kertjébe helyezte, hogy művelje és őrizze meg. "</vt:lpstr>
      <vt:lpstr>PowerPoint-bemutató</vt:lpstr>
      <vt:lpstr>PowerPoint-bemutató</vt:lpstr>
      <vt:lpstr>Tudatosan szelektáljuk a szemetet</vt:lpstr>
      <vt:lpstr>Újrahasznosítjuk a műanyagpalackokat</vt:lpstr>
      <vt:lpstr>Autók helyett inkább a biciklit és a tömegközlekedést választjuk</vt:lpstr>
      <vt:lpstr>Neilonszatyor helyett környezetbarát táskákat és szatyrokat választunk</vt:lpstr>
      <vt:lpstr>Kapcsolatot teremtünk a természettel</vt:lpstr>
      <vt:lpstr>Tégy valamit TE is a bolygónkért!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Cselekedjünk  a teremtett világunk védelméért!</dc:title>
  <dc:creator>O365 felhasználó</dc:creator>
  <cp:lastModifiedBy>Felhasznalo</cp:lastModifiedBy>
  <cp:revision>17</cp:revision>
  <dcterms:created xsi:type="dcterms:W3CDTF">2024-11-07T20:38:17Z</dcterms:created>
  <dcterms:modified xsi:type="dcterms:W3CDTF">2024-11-08T15:39:55Z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