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5EA2A9-B660-403F-BFCC-42E34D773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7C592C9-DDDF-4DEB-AC1F-7126C8278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C8C7A1-9248-47CE-8293-EB4BB671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C378F40-6DB5-4149-A8D3-4CD7B32AE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149DE14-B32B-45E7-A373-D63CFB46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309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B5171D-E29E-41A7-88BB-B3C2545A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60903D6-4362-46A7-B184-4BF33726C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8418DB-5720-4DA5-8D04-89FDF59FF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8B45800-BBAB-4321-9D9B-F4001582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C1DE6C2-A698-43F8-819D-EE5616F8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08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3D16988-8A48-4984-B5A8-0FCEB0250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ED8E189-6E50-4FCD-BBB4-BDB43DFE9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3466CD-B1EA-4CA1-A2AD-0275FA63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1B5984-85B9-43CB-8A75-48E83F01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EBE3B4-9CDF-4375-A6A3-210F0F5B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70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F8DE57-1BEF-4E89-AE82-B3770565E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739F63-BEE2-4D50-842C-111248FDF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54D0124-1B79-419D-9994-7C85A09E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251FC3-635D-47BF-9895-D8A2CA3D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27B7AAA-39DA-40C4-95D2-1308680E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1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60E280-5BE8-422B-BA8D-CA383F745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CD4151F-486F-4151-859A-C7429433C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BBC2EA-E847-4DE6-B3A6-F48F7C4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7B23831-0FDF-4187-AB89-9B6D950E0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9C1078-685E-49CF-BEB2-1D305994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83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EA2FAF-B668-4FDC-AF2C-A213CEC3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96DA7D-9BBB-4A86-AB93-34223AA95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5422274-9002-47ED-A0F3-56E6EDE6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ACFF0DA-A920-453E-97BF-1D2F08E8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291B42-5E9E-417E-A06C-851BA7CB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2FE47D-2032-4A0C-A3B5-E08C4B89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656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FF1DD7-08C0-44D9-A484-8B30B7BE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B14C19-ED57-40EF-A0A1-103F0E625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6270DA7-FE45-4F69-B06D-866B7815A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99FB822-F42A-431F-96EF-1641650E7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6D90AFB-5CCB-4119-BD6D-6AB30CDA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87052EA-28B7-4BA3-90E8-AE564870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55C93E9-86E8-44BA-9DD2-1DA72AAE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E8CB205-CEFF-48D0-8902-515F4A5F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20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49B1A5-E547-458C-BE1A-6517FFAA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C2327AA-40A0-43F6-B381-1BA6389B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E9264EA-8853-49B6-A757-9FE73A08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4A3BD2D-D103-4AE2-B05E-B398B44B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646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7B93274-E288-4126-8154-AF6ED862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4C87248-5953-43F1-AFB4-0F5DA9AC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2B1676-7CB5-4611-B916-2F5E3939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254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2E2246-4441-4B0D-8AB9-C6EF4BE6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33D820-1E47-4A0F-8CC1-6E236087E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9A31F23-10B3-45A8-9930-3B51200EE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D61201F-C51D-4F6D-8328-E24F9510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CA274D-AA18-4F8B-8E52-FA78ED68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35BA39-9878-4D55-B3DB-7C4F07BD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46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927795-7094-4359-926E-3C8C6DF1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AA1BEE2-E15D-4BA3-9401-D36D9DADD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CECDD80-8D39-483F-9DAA-538F34457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6C40AD-1452-4979-9112-DE83FB5B5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D0944C5-DD7E-49BC-A7E4-8D23F65F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8F1B45A-B87B-48E0-A111-8A56944A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417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11BFCB4-B7BA-47AF-9F62-38338863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B9C4C37-D0A5-4A1D-BA77-1B14C1F2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93A33DF-9CA0-42BB-977D-BB7760D38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C4F22-43E4-48A5-95AF-A86BC594C25C}" type="datetimeFigureOut">
              <a:rPr lang="hu-HU" smtClean="0"/>
              <a:t>2026. 01. 15.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AF49C6E-495F-4D01-B86F-C9D0BBC39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1FF87C-5AB5-4DE3-9D87-41BC7B9F2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4568-E24E-476D-91D4-596381684BA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070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elok.hu/action/addfavterep/6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68botamarianna@gmail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D8AE8052-CA61-4F25-AF22-71F25063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86" y="0"/>
            <a:ext cx="10725818" cy="6703636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6B564D3-0AC1-4112-8755-83437CCF4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6756"/>
            <a:ext cx="9590202" cy="1904214"/>
          </a:xfrm>
        </p:spPr>
        <p:txBody>
          <a:bodyPr>
            <a:noAutofit/>
          </a:bodyPr>
          <a:lstStyle/>
          <a:p>
            <a:pPr algn="l"/>
            <a:r>
              <a:rPr lang="hu-HU" sz="8000" b="1" dirty="0">
                <a:latin typeface="Arial" panose="020B0604020202020204" pitchFamily="34" charset="0"/>
                <a:cs typeface="Arial" panose="020B0604020202020204" pitchFamily="34" charset="0"/>
              </a:rPr>
              <a:t>Sítábor</a:t>
            </a:r>
            <a:br>
              <a:rPr lang="hu-HU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9E23A35-D804-47D6-AB1D-3697AB02F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363959" cy="2600799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248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84A854D0-B311-4714-B253-80FE28E36EF2}"/>
              </a:ext>
            </a:extLst>
          </p:cNvPr>
          <p:cNvSpPr txBox="1"/>
          <p:nvPr/>
        </p:nvSpPr>
        <p:spPr>
          <a:xfrm>
            <a:off x="1074658" y="4656841"/>
            <a:ext cx="3582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>
                <a:latin typeface="Arial" panose="020B0604020202020204" pitchFamily="34" charset="0"/>
                <a:cs typeface="Arial" panose="020B0604020202020204" pitchFamily="34" charset="0"/>
              </a:rPr>
              <a:t>Köszönöm a figyelmet!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FECCDDF-12AA-45C2-9377-72B83F03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198" y="4529802"/>
            <a:ext cx="2143125" cy="214312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216532E-C341-4F8A-9557-061E858F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97" y="212646"/>
            <a:ext cx="5759193" cy="431715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C57C745-E889-413F-BA03-78C50866C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297" y="212646"/>
            <a:ext cx="4273127" cy="56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7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E2BD93C-42D0-4E9D-BB6F-1781D4B33DBA}"/>
              </a:ext>
            </a:extLst>
          </p:cNvPr>
          <p:cNvSpPr/>
          <p:nvPr/>
        </p:nvSpPr>
        <p:spPr>
          <a:xfrm>
            <a:off x="443060" y="216816"/>
            <a:ext cx="10972800" cy="6152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Ideje: 2026. február 3-6 (4 nap, 3 éjszaka)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Helye: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Dolny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Kubin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Sípályák: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Kubínska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hoľa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síközpont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Szállás: 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Hotel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Orava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hu-H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Srňacie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Apartmanházak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Ellátás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Félpanzió: reggeli, meleg vacsora a szállás éttermében.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Utazás: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50 fős autóbusszal TRI-Busz</a:t>
            </a:r>
            <a:endParaRPr lang="hu-H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Részvételi feltételek: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Sífelszerelés: saját vagy </a:t>
            </a:r>
            <a:r>
              <a:rPr lang="hu-H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bérelt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(Makk Marci) kölcsönkapott léc beállítása, </a:t>
            </a:r>
            <a:r>
              <a:rPr lang="hu-HU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vaxolása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élezése!  Utazási biztosítás (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 TB kártya</a:t>
            </a:r>
            <a:r>
              <a:rPr lang="hu-H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Útlevél, vagy </a:t>
            </a:r>
            <a:r>
              <a:rPr lang="hu-H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személyi igazolvány</a:t>
            </a:r>
            <a:endParaRPr lang="hu-H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1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C4D63B0-EB33-411E-9F02-CBB08ED6A5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594" y="2609752"/>
            <a:ext cx="4608530" cy="4002961"/>
          </a:xfrm>
          <a:prstGeom prst="rect">
            <a:avLst/>
          </a:prstGeom>
          <a:noFill/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90D18F8-DE86-4BE6-A753-6F50002BC5BC}"/>
              </a:ext>
            </a:extLst>
          </p:cNvPr>
          <p:cNvSpPr/>
          <p:nvPr/>
        </p:nvSpPr>
        <p:spPr>
          <a:xfrm>
            <a:off x="359395" y="546756"/>
            <a:ext cx="11461817" cy="1818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Holiday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Park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Orava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Bungalows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szállása természeti környezetben, 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Kócs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-hegységben (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Chočské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található, 2 km-re Alsókubintól. A bungalók teljesen felszereltek.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faházak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(50 m²) felszereltsége: saját fürdőszoba, hegyre nyíló kilátás, terasz</a:t>
            </a: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konyhasarok, sütő, konyhai felszerelés, vízforraló, kültéri bútorok, étkező</a:t>
            </a: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íróasztal, síkképernyős tévé, kanapé, ruhaszárító állvány, törölközők, ágynemű</a:t>
            </a: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ruhatartó állvány.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A6BAF5-D036-4383-A830-B174222C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5" y="2609752"/>
            <a:ext cx="5274689" cy="39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6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0230E02-2BE9-4A86-B5A0-E38BFB7F2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7" y="1328479"/>
            <a:ext cx="10854463" cy="5421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1B30F-4945-4394-9F44-C7BFA526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55" y="916248"/>
            <a:ext cx="83050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Kubínska</a:t>
            </a:r>
            <a:r>
              <a:rPr kumimoji="0" lang="hu-HU" altLang="hu-H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hoľa</a:t>
            </a:r>
            <a:r>
              <a:rPr kumimoji="0" lang="hu-HU" altLang="hu-H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síközpont</a:t>
            </a:r>
            <a:r>
              <a:rPr kumimoji="0" lang="hu-HU" altLang="hu-H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km-re helyezkedik el a szállásától.</a:t>
            </a:r>
            <a:endParaRPr kumimoji="0" lang="hu-HU" alt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9" descr="Hozzáadás a kedvencekhez">
            <a:hlinkClick r:id="rId3"/>
            <a:extLst>
              <a:ext uri="{FF2B5EF4-FFF2-40B4-BE49-F238E27FC236}">
                <a16:creationId xmlns:a16="http://schemas.microsoft.com/office/drawing/2014/main" id="{A82D5370-6C1C-44B9-90E9-72DF742957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ECCB6-1EAF-4F1F-AE34-615BE3264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2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6864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3BA805A9-558C-45E9-8544-C402CB9014A6}"/>
              </a:ext>
            </a:extLst>
          </p:cNvPr>
          <p:cNvSpPr/>
          <p:nvPr/>
        </p:nvSpPr>
        <p:spPr>
          <a:xfrm>
            <a:off x="435204" y="339366"/>
            <a:ext cx="11321591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 nap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Gyülekező 6:00-kor az Ady parkolóban –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bepakolás – sofőr -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diákok segítségével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busz parkoló nem személyautónak van!!!Kérem a szülőket, hogy ne álljanak oda!</a:t>
            </a:r>
          </a:p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Indulás: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2026. február 3-án kedd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6:30-kor legkésőbb Sífelszerelésben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12:00 Érkezés a pályára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12:30 Ebédszünet, bérlet vásárlás.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13:00 Sítudás felmérése, besíelés.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16:00 Indulás a szállásra.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16:30 Szállás elfoglalása.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18:00 Vacsora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19:00 Közös programok: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síkresz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ismerkedési est.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22:00 Takarodó.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FFF9D31-492F-4B5F-9559-40E7CA9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090" y="2711007"/>
            <a:ext cx="5252253" cy="39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4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E1DCE12-64F8-4E8A-B934-5E05666C1BC9}"/>
              </a:ext>
            </a:extLst>
          </p:cNvPr>
          <p:cNvSpPr/>
          <p:nvPr/>
        </p:nvSpPr>
        <p:spPr>
          <a:xfrm>
            <a:off x="518474" y="744718"/>
            <a:ext cx="8625526" cy="559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nap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7:30 Reggeli 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8:30 Síelés oktatókkal csoportokban, sítudástól függően.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12:30 Ebédszünet </a:t>
            </a:r>
            <a:r>
              <a:rPr lang="hu-HU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hütte</a:t>
            </a: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vagy hozott szendvics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13:00 Síelés oktatókkal - gyakorlás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16:00 Visszaindulás a szállásra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16:30 Szabadfoglalkozás </a:t>
            </a: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18:00 Vacsora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19:00 Közös programok: sorverseny, sportvetélkedők, csapatépítő játékok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hu-H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22:00 Takarodó</a:t>
            </a:r>
          </a:p>
          <a:p>
            <a:pPr fontAlgn="base">
              <a:lnSpc>
                <a:spcPct val="150000"/>
              </a:lnSpc>
              <a:spcAft>
                <a:spcPts val="800"/>
              </a:spcAft>
            </a:pPr>
            <a:endParaRPr lang="hu-H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257C700-ACC1-4A23-BD65-2328E2EA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080" y="708354"/>
            <a:ext cx="5420157" cy="40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52F944-15F8-4E71-8BD3-7E89A7FFF7E2}"/>
              </a:ext>
            </a:extLst>
          </p:cNvPr>
          <p:cNvSpPr/>
          <p:nvPr/>
        </p:nvSpPr>
        <p:spPr>
          <a:xfrm>
            <a:off x="386499" y="424207"/>
            <a:ext cx="5147035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3. nap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7:30 Reggeli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8:30 Síelés oktatókkal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12:30 Ebédszünet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13:00-16:00 Síelés oktatókkal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16:30 Szabadfoglalkozás a szálláson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18:00 Vacsora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19:00 Közös programok, zenés táncos ki mit tud, karaoke.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22:00 Takarodó.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AB1C215-EF35-45CB-BE2B-DB47DFE176FA}"/>
              </a:ext>
            </a:extLst>
          </p:cNvPr>
          <p:cNvSpPr txBox="1"/>
          <p:nvPr/>
        </p:nvSpPr>
        <p:spPr>
          <a:xfrm>
            <a:off x="6485641" y="537328"/>
            <a:ext cx="49679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4. nap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7:30 Reggeli 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8:00 Összepakolás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9:00-11:00 Síverseny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12:00 Ebédszünet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12:30 Levezető örömsíelés az oktatókkal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14:00 Indulás haza</a:t>
            </a:r>
          </a:p>
          <a:p>
            <a:pPr fontAlgn="base"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19:00 Várható érkezés az Ady parkolóba.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5C07154-F986-4FD4-956F-D0F6857C8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48" y="3874416"/>
            <a:ext cx="4305696" cy="28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6B80991-8AB5-4943-8B55-62A8A8A9689A}"/>
              </a:ext>
            </a:extLst>
          </p:cNvPr>
          <p:cNvSpPr/>
          <p:nvPr/>
        </p:nvSpPr>
        <p:spPr>
          <a:xfrm>
            <a:off x="160256" y="207389"/>
            <a:ext cx="11934333" cy="6313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Amit a sítáborba hozni kell!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busz aljába bepakoljuk a nagytáskát (bőrönd helyett sporttáskába kell pakolni) és a sífelszerelést.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buszba felviszünk egy kis hátizsákot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utazás síruhában aláöltözőben történik, mert egyből a pályára megyünk, így legyen kéznél a síkesztyű, sapka, ajánlatos a síszemüveg, illetve napszemüveg.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Sífelszerelés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síléc, síbot, síbakancs, sisak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jelölőszalaggal, vagy ragtapasszal ellátva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amire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saját  nevét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mindenki írja rá, hogy könnyen megtalálhassa azokat. Ha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táskába viszi, arra is írja rá a nevét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u-HU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Láthatósági mellényt kapnak, használata kötelező,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síszemüveg síkesztyű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Kefe (a léc, bakancs tisztításához)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Kis hátizsák tartalma: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Első napra élelem, 2-3 szendvics ebédre, illetve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rágcsálnivaló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csoki, </a:t>
            </a:r>
            <a:r>
              <a:rPr lang="hu-H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műzliszelet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stb. Üdítő vagy tea </a:t>
            </a: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jól zárható palackban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ajánlatos fém termoszban, ami nem törékeny. Fém üdítőket felvinni a buszra tilos!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Okmányok</a:t>
            </a:r>
            <a:r>
              <a:rPr lang="hu-H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személyigazolvány, vagy útlevél Európai Biztosítási kártya.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Zsebpénz: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napi 10-15 euró, ha valaki ebédet akar venni a sípályán, illetve a boltban.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Gyógyszer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ha valaki állandó gyógyszert szed, -/írja föl egy papírra, hogy mire szedi/ fájdalom csillapítót, hányáscsillapítót, aki rosszul van utazáskor- hozza magával.</a:t>
            </a:r>
            <a:r>
              <a:rPr lang="hu-H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iskolai házirend szerint gyógyszert nem adhatunk a tanulóink számára!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Zsíros krém, ajakrúzs ajánlatos. 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u-H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skolai házirend érvényes - Ennek megszegése következményekkel jár! Alkohol fogyasztása, dohányzás tilos! </a:t>
            </a:r>
            <a:endParaRPr lang="hu-H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3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51490A3-1F75-4C3B-9EB6-4A0B53112A39}"/>
              </a:ext>
            </a:extLst>
          </p:cNvPr>
          <p:cNvSpPr/>
          <p:nvPr/>
        </p:nvSpPr>
        <p:spPr>
          <a:xfrm>
            <a:off x="424206" y="329939"/>
            <a:ext cx="11670383" cy="571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Nagy táskában: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négy napra való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réteges ruházat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: alsónemű, zokni /síeléshez magas szárú/, vékonyabb, illetve vastagabb pulóver, dzseki, váltó sínadrág, vagy anorákos nadrág, amelyik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nem ázik át,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zárt cipő, pizsama, törölköző, papucs, tisztálkodási felszerelés: fogkefe, fogkrém, WC papír, papírzsebkendő.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Nem romlandó étel hozható, amiből szendvicset készít magának reggelente – szalámi, májkrém, teafilter cukor , citrompótló.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Akinek sífelszerelésre van szüksége a Makk Marciban tudnak adni kedvezményt, ha többen bérelnek.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4 napra a léc, síbot, bakancs, 16000, sisakkal 18000 és 5000Ft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kaukció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amit a leadáskor visszakapnak.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30 péntek, 31 szombat illetve február1-én (hétfő,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megbeszélés tárgya) lehet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menni felvenni a felszereléseket. Az előre elkészített beosztás alapján, amit nálam lehet kérni, hogy ki mikor tud menni. 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felszerelés előkészítéséhez szükségük van a testmagasságra, testsúlyra és a lábméretre.</a:t>
            </a:r>
          </a:p>
          <a:p>
            <a:pPr>
              <a:lnSpc>
                <a:spcPct val="15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felszerelés visszavitele hazaérkezéskor, vagy másnap szombaton.</a:t>
            </a:r>
          </a:p>
          <a:p>
            <a:pPr>
              <a:lnSpc>
                <a:spcPct val="150000"/>
              </a:lnSpc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Ha kérdésed van: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Bóta Marianna tanárnő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68botamarianna@gmail.com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tel:06 30 3593726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58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Microsoft Office PowerPoint</Application>
  <PresentationFormat>Szélesvásznú</PresentationFormat>
  <Paragraphs>74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Office-téma</vt:lpstr>
      <vt:lpstr>Sítábor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Sítábor</dc:title>
  <dc:creator>Felhasznalo</dc:creator>
  <cp:lastModifiedBy>Bóta Marianna</cp:lastModifiedBy>
  <cp:revision>32</cp:revision>
  <dcterms:created xsi:type="dcterms:W3CDTF">2024-01-10T09:13:15Z</dcterms:created>
  <dcterms:modified xsi:type="dcterms:W3CDTF">2026-01-15T14:38:51Z</dcterms:modified>
</cp:coreProperties>
</file>